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Cristo foi preparar-nos lugar </a:t>
            </a:r>
          </a:p>
          <a:p>
            <a:r>
              <a:rPr lang="pt-BR" sz="4000" dirty="0"/>
              <a:t>Na celeste morada do Pai, </a:t>
            </a:r>
          </a:p>
          <a:p>
            <a:r>
              <a:rPr lang="pt-BR" sz="4000" dirty="0"/>
              <a:t>Onde havemos de </a:t>
            </a:r>
          </a:p>
          <a:p>
            <a:r>
              <a:rPr lang="pt-BR" sz="4000" dirty="0"/>
              <a:t>em breve chegar, </a:t>
            </a:r>
          </a:p>
          <a:p>
            <a:r>
              <a:rPr lang="pt-BR" sz="4000" dirty="0"/>
              <a:t>E onde nunca o pecado nos trai.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no Céu, lá no Céu, </a:t>
            </a:r>
          </a:p>
          <a:p>
            <a:r>
              <a:rPr lang="pt-BR" dirty="0"/>
              <a:t>Cristo foi preparar-nos lugar; </a:t>
            </a:r>
          </a:p>
          <a:p>
            <a:r>
              <a:rPr lang="pt-BR" dirty="0"/>
              <a:t>Lá no Céu, lá no Céu, </a:t>
            </a:r>
          </a:p>
          <a:p>
            <a:r>
              <a:rPr lang="pt-BR" dirty="0"/>
              <a:t>Na celeste morada do Pai.</a:t>
            </a:r>
          </a:p>
        </p:txBody>
      </p:sp>
    </p:spTree>
    <p:extLst>
      <p:ext uri="{BB962C8B-B14F-4D97-AF65-F5344CB8AC3E}">
        <p14:creationId xmlns:p14="http://schemas.microsoft.com/office/powerpoint/2010/main" val="292879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Estaremos ali com Jesus, </a:t>
            </a:r>
          </a:p>
          <a:p>
            <a:r>
              <a:rPr lang="pt-BR" dirty="0"/>
              <a:t>Desfrutando, enfim, </a:t>
            </a:r>
          </a:p>
          <a:p>
            <a:r>
              <a:rPr lang="pt-BR" dirty="0"/>
              <a:t>Seu amor, </a:t>
            </a:r>
          </a:p>
          <a:p>
            <a:r>
              <a:rPr lang="pt-BR" dirty="0"/>
              <a:t>Nessa santa morada de luz, </a:t>
            </a:r>
          </a:p>
          <a:p>
            <a:r>
              <a:rPr lang="pt-BR" dirty="0"/>
              <a:t>Lá na glória do nosso Senhor. </a:t>
            </a:r>
          </a:p>
        </p:txBody>
      </p:sp>
    </p:spTree>
    <p:extLst>
      <p:ext uri="{BB962C8B-B14F-4D97-AF65-F5344CB8AC3E}">
        <p14:creationId xmlns:p14="http://schemas.microsoft.com/office/powerpoint/2010/main" val="425490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no Céu, lá no Céu, </a:t>
            </a:r>
          </a:p>
          <a:p>
            <a:r>
              <a:rPr lang="pt-BR" dirty="0"/>
              <a:t>Estaremos ali com Jesus; </a:t>
            </a:r>
          </a:p>
          <a:p>
            <a:r>
              <a:rPr lang="pt-BR" dirty="0"/>
              <a:t>Lá no Céu, lá no Céu; </a:t>
            </a:r>
          </a:p>
          <a:p>
            <a:r>
              <a:rPr lang="pt-BR" dirty="0"/>
              <a:t>Desfrutando, enfim, </a:t>
            </a:r>
          </a:p>
          <a:p>
            <a:r>
              <a:rPr lang="pt-BR" dirty="0"/>
              <a:t>Seu amor.</a:t>
            </a:r>
          </a:p>
        </p:txBody>
      </p:sp>
    </p:spTree>
    <p:extLst>
      <p:ext uri="{BB962C8B-B14F-4D97-AF65-F5344CB8AC3E}">
        <p14:creationId xmlns:p14="http://schemas.microsoft.com/office/powerpoint/2010/main" val="1690087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Nesse lar tão feliz, lá no Céu, </a:t>
            </a:r>
          </a:p>
          <a:p>
            <a:r>
              <a:rPr lang="pt-BR" dirty="0"/>
              <a:t>Nunca o mal </a:t>
            </a:r>
            <a:r>
              <a:rPr lang="pt-BR"/>
              <a:t>poderá adentrar; </a:t>
            </a:r>
            <a:endParaRPr lang="pt-BR" dirty="0"/>
          </a:p>
          <a:p>
            <a:r>
              <a:rPr lang="pt-BR" dirty="0"/>
              <a:t>Lá no reino de glória e de luz, </a:t>
            </a:r>
          </a:p>
          <a:p>
            <a:r>
              <a:rPr lang="pt-BR" dirty="0"/>
              <a:t>Só os salvos por </a:t>
            </a:r>
          </a:p>
          <a:p>
            <a:r>
              <a:rPr lang="pt-BR" dirty="0"/>
              <a:t>Cristo hão de entrar. </a:t>
            </a:r>
          </a:p>
        </p:txBody>
      </p:sp>
    </p:spTree>
    <p:extLst>
      <p:ext uri="{BB962C8B-B14F-4D97-AF65-F5344CB8AC3E}">
        <p14:creationId xmlns:p14="http://schemas.microsoft.com/office/powerpoint/2010/main" val="3727215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CRISTO FOI PREPARAR-NOS LUGAR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Lá no Céu, lá no Céu; </a:t>
            </a:r>
          </a:p>
          <a:p>
            <a:r>
              <a:rPr lang="pt-BR" dirty="0"/>
              <a:t>Nesse lar tão feliz, lá no Céu. </a:t>
            </a:r>
          </a:p>
          <a:p>
            <a:r>
              <a:rPr lang="pt-BR" dirty="0"/>
              <a:t>Lá no Céu, lá no Céu; </a:t>
            </a:r>
          </a:p>
          <a:p>
            <a:r>
              <a:rPr lang="pt-BR" dirty="0"/>
              <a:t>Nesse lar </a:t>
            </a:r>
            <a:r>
              <a:rPr lang="pt-BR"/>
              <a:t>tão feliz, </a:t>
            </a:r>
            <a:r>
              <a:rPr lang="pt-BR" dirty="0"/>
              <a:t>lá no Céu!</a:t>
            </a:r>
          </a:p>
        </p:txBody>
      </p:sp>
    </p:spTree>
    <p:extLst>
      <p:ext uri="{BB962C8B-B14F-4D97-AF65-F5344CB8AC3E}">
        <p14:creationId xmlns:p14="http://schemas.microsoft.com/office/powerpoint/2010/main" val="3273344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207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FOI PREPARAR-NOS LUGAR</vt:lpstr>
      <vt:lpstr>CRISTO FOI PREPARAR-NOS LUGAR</vt:lpstr>
      <vt:lpstr>CRISTO FOI PREPARAR-NOS LUGAR</vt:lpstr>
      <vt:lpstr>CRISTO FOI PREPARAR-NOS LUGAR</vt:lpstr>
      <vt:lpstr>CRISTO FOI PREPARAR-NOS LUGAR</vt:lpstr>
      <vt:lpstr>CRISTO FOI PREPARAR-NOS LUGAR</vt:lpstr>
      <vt:lpstr>CRISTO FOI PREPARAR-NOS LUGAR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2019-06-12T22:21:19Z</dcterms:modified>
</cp:coreProperties>
</file>

<file path=docProps/thumbnail.jpeg>
</file>